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DCD0CA-9AEC-4F5E-A78A-97C12896264A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81F6BC1-C0AC-4553-9E49-6176942BB9C1}">
      <dgm:prSet/>
      <dgm:spPr/>
      <dgm:t>
        <a:bodyPr/>
        <a:lstStyle/>
        <a:p>
          <a:r>
            <a:rPr lang="en-CA"/>
            <a:t>Reaches out to smaller communities</a:t>
          </a:r>
          <a:endParaRPr lang="en-US"/>
        </a:p>
      </dgm:t>
    </dgm:pt>
    <dgm:pt modelId="{82127B46-69EE-4A13-8866-EA4D1EA2CE93}" type="parTrans" cxnId="{B10E2E69-B8E2-4C87-8576-AD22FE0AD6AC}">
      <dgm:prSet/>
      <dgm:spPr/>
      <dgm:t>
        <a:bodyPr/>
        <a:lstStyle/>
        <a:p>
          <a:endParaRPr lang="en-US"/>
        </a:p>
      </dgm:t>
    </dgm:pt>
    <dgm:pt modelId="{96E58734-7333-4286-A003-3A114D79108B}" type="sibTrans" cxnId="{B10E2E69-B8E2-4C87-8576-AD22FE0AD6AC}">
      <dgm:prSet/>
      <dgm:spPr/>
      <dgm:t>
        <a:bodyPr/>
        <a:lstStyle/>
        <a:p>
          <a:endParaRPr lang="en-US"/>
        </a:p>
      </dgm:t>
    </dgm:pt>
    <dgm:pt modelId="{F6E907EB-318A-441A-9CEA-AB016934D212}">
      <dgm:prSet/>
      <dgm:spPr/>
      <dgm:t>
        <a:bodyPr/>
        <a:lstStyle/>
        <a:p>
          <a:r>
            <a:rPr lang="en-CA"/>
            <a:t>Encourage smaller farmers to grow a dedicated group of local buyers</a:t>
          </a:r>
          <a:endParaRPr lang="en-US"/>
        </a:p>
      </dgm:t>
    </dgm:pt>
    <dgm:pt modelId="{A8BF0E03-8E2D-4186-9489-F31F622A59B3}" type="parTrans" cxnId="{E1F40392-1B77-46E3-8FDA-39C552284F96}">
      <dgm:prSet/>
      <dgm:spPr/>
      <dgm:t>
        <a:bodyPr/>
        <a:lstStyle/>
        <a:p>
          <a:endParaRPr lang="en-US"/>
        </a:p>
      </dgm:t>
    </dgm:pt>
    <dgm:pt modelId="{9D245916-984E-4CA7-9B9E-27C3542F8ADB}" type="sibTrans" cxnId="{E1F40392-1B77-46E3-8FDA-39C552284F96}">
      <dgm:prSet/>
      <dgm:spPr/>
      <dgm:t>
        <a:bodyPr/>
        <a:lstStyle/>
        <a:p>
          <a:endParaRPr lang="en-US"/>
        </a:p>
      </dgm:t>
    </dgm:pt>
    <dgm:pt modelId="{025E5B39-3A63-486A-B800-FBD61F488D5A}">
      <dgm:prSet/>
      <dgm:spPr/>
      <dgm:t>
        <a:bodyPr/>
        <a:lstStyle/>
        <a:p>
          <a:r>
            <a:rPr lang="en-CA"/>
            <a:t>Advertising for future purchases</a:t>
          </a:r>
          <a:endParaRPr lang="en-US"/>
        </a:p>
      </dgm:t>
    </dgm:pt>
    <dgm:pt modelId="{FCF34D3C-C4C0-4F0B-8001-19C1C7918565}" type="parTrans" cxnId="{28034456-0B82-48A8-8931-131EA696D359}">
      <dgm:prSet/>
      <dgm:spPr/>
      <dgm:t>
        <a:bodyPr/>
        <a:lstStyle/>
        <a:p>
          <a:endParaRPr lang="en-US"/>
        </a:p>
      </dgm:t>
    </dgm:pt>
    <dgm:pt modelId="{692B4C92-83DD-47A9-8A79-8831480BEF2F}" type="sibTrans" cxnId="{28034456-0B82-48A8-8931-131EA696D359}">
      <dgm:prSet/>
      <dgm:spPr/>
      <dgm:t>
        <a:bodyPr/>
        <a:lstStyle/>
        <a:p>
          <a:endParaRPr lang="en-US"/>
        </a:p>
      </dgm:t>
    </dgm:pt>
    <dgm:pt modelId="{B6722D32-C770-4359-97AF-7CCB03F4A71F}" type="pres">
      <dgm:prSet presAssocID="{89DCD0CA-9AEC-4F5E-A78A-97C12896264A}" presName="outerComposite" presStyleCnt="0">
        <dgm:presLayoutVars>
          <dgm:chMax val="5"/>
          <dgm:dir/>
          <dgm:resizeHandles val="exact"/>
        </dgm:presLayoutVars>
      </dgm:prSet>
      <dgm:spPr/>
    </dgm:pt>
    <dgm:pt modelId="{56E95380-F410-4DB1-B8B4-E143AA7D0E48}" type="pres">
      <dgm:prSet presAssocID="{89DCD0CA-9AEC-4F5E-A78A-97C12896264A}" presName="dummyMaxCanvas" presStyleCnt="0">
        <dgm:presLayoutVars/>
      </dgm:prSet>
      <dgm:spPr/>
    </dgm:pt>
    <dgm:pt modelId="{A29D4172-FF25-4FDB-9C78-410AE0B87A82}" type="pres">
      <dgm:prSet presAssocID="{89DCD0CA-9AEC-4F5E-A78A-97C12896264A}" presName="ThreeNodes_1" presStyleLbl="node1" presStyleIdx="0" presStyleCnt="3">
        <dgm:presLayoutVars>
          <dgm:bulletEnabled val="1"/>
        </dgm:presLayoutVars>
      </dgm:prSet>
      <dgm:spPr/>
    </dgm:pt>
    <dgm:pt modelId="{9B842FFA-0EE6-4B2E-AC3F-85A202013EDB}" type="pres">
      <dgm:prSet presAssocID="{89DCD0CA-9AEC-4F5E-A78A-97C12896264A}" presName="ThreeNodes_2" presStyleLbl="node1" presStyleIdx="1" presStyleCnt="3">
        <dgm:presLayoutVars>
          <dgm:bulletEnabled val="1"/>
        </dgm:presLayoutVars>
      </dgm:prSet>
      <dgm:spPr/>
    </dgm:pt>
    <dgm:pt modelId="{F610F012-9E4E-4CA8-9FFB-861BCFB982FF}" type="pres">
      <dgm:prSet presAssocID="{89DCD0CA-9AEC-4F5E-A78A-97C12896264A}" presName="ThreeNodes_3" presStyleLbl="node1" presStyleIdx="2" presStyleCnt="3">
        <dgm:presLayoutVars>
          <dgm:bulletEnabled val="1"/>
        </dgm:presLayoutVars>
      </dgm:prSet>
      <dgm:spPr/>
    </dgm:pt>
    <dgm:pt modelId="{FDDAE683-A7B0-4465-AA07-DF41E53408EC}" type="pres">
      <dgm:prSet presAssocID="{89DCD0CA-9AEC-4F5E-A78A-97C12896264A}" presName="ThreeConn_1-2" presStyleLbl="fgAccFollowNode1" presStyleIdx="0" presStyleCnt="2">
        <dgm:presLayoutVars>
          <dgm:bulletEnabled val="1"/>
        </dgm:presLayoutVars>
      </dgm:prSet>
      <dgm:spPr/>
    </dgm:pt>
    <dgm:pt modelId="{6781042E-D8A7-45B2-9471-E02ABEB6B5B0}" type="pres">
      <dgm:prSet presAssocID="{89DCD0CA-9AEC-4F5E-A78A-97C12896264A}" presName="ThreeConn_2-3" presStyleLbl="fgAccFollowNode1" presStyleIdx="1" presStyleCnt="2">
        <dgm:presLayoutVars>
          <dgm:bulletEnabled val="1"/>
        </dgm:presLayoutVars>
      </dgm:prSet>
      <dgm:spPr/>
    </dgm:pt>
    <dgm:pt modelId="{ED726210-4BD6-4495-AF18-8F1D7E12B7BB}" type="pres">
      <dgm:prSet presAssocID="{89DCD0CA-9AEC-4F5E-A78A-97C12896264A}" presName="ThreeNodes_1_text" presStyleLbl="node1" presStyleIdx="2" presStyleCnt="3">
        <dgm:presLayoutVars>
          <dgm:bulletEnabled val="1"/>
        </dgm:presLayoutVars>
      </dgm:prSet>
      <dgm:spPr/>
    </dgm:pt>
    <dgm:pt modelId="{B9FE3C4A-50E5-41A4-B240-AD135B7CD846}" type="pres">
      <dgm:prSet presAssocID="{89DCD0CA-9AEC-4F5E-A78A-97C12896264A}" presName="ThreeNodes_2_text" presStyleLbl="node1" presStyleIdx="2" presStyleCnt="3">
        <dgm:presLayoutVars>
          <dgm:bulletEnabled val="1"/>
        </dgm:presLayoutVars>
      </dgm:prSet>
      <dgm:spPr/>
    </dgm:pt>
    <dgm:pt modelId="{1BEF0355-B2E9-4414-8D9C-2790F9F54E58}" type="pres">
      <dgm:prSet presAssocID="{89DCD0CA-9AEC-4F5E-A78A-97C12896264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B972E0B-B8A4-405F-922E-B775BFC88E87}" type="presOf" srcId="{9D245916-984E-4CA7-9B9E-27C3542F8ADB}" destId="{6781042E-D8A7-45B2-9471-E02ABEB6B5B0}" srcOrd="0" destOrd="0" presId="urn:microsoft.com/office/officeart/2005/8/layout/vProcess5"/>
    <dgm:cxn modelId="{1882F40D-8CD4-4CF4-BB87-D78A2E0BEAEA}" type="presOf" srcId="{181F6BC1-C0AC-4553-9E49-6176942BB9C1}" destId="{A29D4172-FF25-4FDB-9C78-410AE0B87A82}" srcOrd="0" destOrd="0" presId="urn:microsoft.com/office/officeart/2005/8/layout/vProcess5"/>
    <dgm:cxn modelId="{FDC0BB16-A5E9-4028-BC74-055F446C8650}" type="presOf" srcId="{89DCD0CA-9AEC-4F5E-A78A-97C12896264A}" destId="{B6722D32-C770-4359-97AF-7CCB03F4A71F}" srcOrd="0" destOrd="0" presId="urn:microsoft.com/office/officeart/2005/8/layout/vProcess5"/>
    <dgm:cxn modelId="{B10E2E69-B8E2-4C87-8576-AD22FE0AD6AC}" srcId="{89DCD0CA-9AEC-4F5E-A78A-97C12896264A}" destId="{181F6BC1-C0AC-4553-9E49-6176942BB9C1}" srcOrd="0" destOrd="0" parTransId="{82127B46-69EE-4A13-8866-EA4D1EA2CE93}" sibTransId="{96E58734-7333-4286-A003-3A114D79108B}"/>
    <dgm:cxn modelId="{0A1D4F49-CA3A-4161-B37C-773B9425851E}" type="presOf" srcId="{025E5B39-3A63-486A-B800-FBD61F488D5A}" destId="{1BEF0355-B2E9-4414-8D9C-2790F9F54E58}" srcOrd="1" destOrd="0" presId="urn:microsoft.com/office/officeart/2005/8/layout/vProcess5"/>
    <dgm:cxn modelId="{80636975-C37C-47C2-B43A-BC67A386B585}" type="presOf" srcId="{025E5B39-3A63-486A-B800-FBD61F488D5A}" destId="{F610F012-9E4E-4CA8-9FFB-861BCFB982FF}" srcOrd="0" destOrd="0" presId="urn:microsoft.com/office/officeart/2005/8/layout/vProcess5"/>
    <dgm:cxn modelId="{28034456-0B82-48A8-8931-131EA696D359}" srcId="{89DCD0CA-9AEC-4F5E-A78A-97C12896264A}" destId="{025E5B39-3A63-486A-B800-FBD61F488D5A}" srcOrd="2" destOrd="0" parTransId="{FCF34D3C-C4C0-4F0B-8001-19C1C7918565}" sibTransId="{692B4C92-83DD-47A9-8A79-8831480BEF2F}"/>
    <dgm:cxn modelId="{23EEBF76-A34B-48A7-8174-9F58AF1FAFBC}" type="presOf" srcId="{F6E907EB-318A-441A-9CEA-AB016934D212}" destId="{B9FE3C4A-50E5-41A4-B240-AD135B7CD846}" srcOrd="1" destOrd="0" presId="urn:microsoft.com/office/officeart/2005/8/layout/vProcess5"/>
    <dgm:cxn modelId="{01037379-1D91-42F8-B68E-E32F46E6BE67}" type="presOf" srcId="{96E58734-7333-4286-A003-3A114D79108B}" destId="{FDDAE683-A7B0-4465-AA07-DF41E53408EC}" srcOrd="0" destOrd="0" presId="urn:microsoft.com/office/officeart/2005/8/layout/vProcess5"/>
    <dgm:cxn modelId="{97EDD888-4B08-439C-838A-87D05D668F68}" type="presOf" srcId="{F6E907EB-318A-441A-9CEA-AB016934D212}" destId="{9B842FFA-0EE6-4B2E-AC3F-85A202013EDB}" srcOrd="0" destOrd="0" presId="urn:microsoft.com/office/officeart/2005/8/layout/vProcess5"/>
    <dgm:cxn modelId="{E1F40392-1B77-46E3-8FDA-39C552284F96}" srcId="{89DCD0CA-9AEC-4F5E-A78A-97C12896264A}" destId="{F6E907EB-318A-441A-9CEA-AB016934D212}" srcOrd="1" destOrd="0" parTransId="{A8BF0E03-8E2D-4186-9489-F31F622A59B3}" sibTransId="{9D245916-984E-4CA7-9B9E-27C3542F8ADB}"/>
    <dgm:cxn modelId="{9204669C-E449-469C-8E29-694D6709B0AC}" type="presOf" srcId="{181F6BC1-C0AC-4553-9E49-6176942BB9C1}" destId="{ED726210-4BD6-4495-AF18-8F1D7E12B7BB}" srcOrd="1" destOrd="0" presId="urn:microsoft.com/office/officeart/2005/8/layout/vProcess5"/>
    <dgm:cxn modelId="{48BFED59-8357-4F36-A06A-077BB3D0A673}" type="presParOf" srcId="{B6722D32-C770-4359-97AF-7CCB03F4A71F}" destId="{56E95380-F410-4DB1-B8B4-E143AA7D0E48}" srcOrd="0" destOrd="0" presId="urn:microsoft.com/office/officeart/2005/8/layout/vProcess5"/>
    <dgm:cxn modelId="{06B24825-11EA-4236-9198-C66659A11DED}" type="presParOf" srcId="{B6722D32-C770-4359-97AF-7CCB03F4A71F}" destId="{A29D4172-FF25-4FDB-9C78-410AE0B87A82}" srcOrd="1" destOrd="0" presId="urn:microsoft.com/office/officeart/2005/8/layout/vProcess5"/>
    <dgm:cxn modelId="{A4A3E8AE-B9FD-434D-B5C6-921347603608}" type="presParOf" srcId="{B6722D32-C770-4359-97AF-7CCB03F4A71F}" destId="{9B842FFA-0EE6-4B2E-AC3F-85A202013EDB}" srcOrd="2" destOrd="0" presId="urn:microsoft.com/office/officeart/2005/8/layout/vProcess5"/>
    <dgm:cxn modelId="{AD11289C-D72B-4D76-B8FA-684EF8ADF960}" type="presParOf" srcId="{B6722D32-C770-4359-97AF-7CCB03F4A71F}" destId="{F610F012-9E4E-4CA8-9FFB-861BCFB982FF}" srcOrd="3" destOrd="0" presId="urn:microsoft.com/office/officeart/2005/8/layout/vProcess5"/>
    <dgm:cxn modelId="{4FCEF396-BDC5-4703-8E75-59101A6ABFF4}" type="presParOf" srcId="{B6722D32-C770-4359-97AF-7CCB03F4A71F}" destId="{FDDAE683-A7B0-4465-AA07-DF41E53408EC}" srcOrd="4" destOrd="0" presId="urn:microsoft.com/office/officeart/2005/8/layout/vProcess5"/>
    <dgm:cxn modelId="{E1E60382-DD86-4C18-B03A-617AE8BFD0CC}" type="presParOf" srcId="{B6722D32-C770-4359-97AF-7CCB03F4A71F}" destId="{6781042E-D8A7-45B2-9471-E02ABEB6B5B0}" srcOrd="5" destOrd="0" presId="urn:microsoft.com/office/officeart/2005/8/layout/vProcess5"/>
    <dgm:cxn modelId="{8CE3AA3E-3AFB-4765-BE31-9946EC07BC2C}" type="presParOf" srcId="{B6722D32-C770-4359-97AF-7CCB03F4A71F}" destId="{ED726210-4BD6-4495-AF18-8F1D7E12B7BB}" srcOrd="6" destOrd="0" presId="urn:microsoft.com/office/officeart/2005/8/layout/vProcess5"/>
    <dgm:cxn modelId="{02DD593B-AD20-4DAD-8DEF-900D98C6DE69}" type="presParOf" srcId="{B6722D32-C770-4359-97AF-7CCB03F4A71F}" destId="{B9FE3C4A-50E5-41A4-B240-AD135B7CD846}" srcOrd="7" destOrd="0" presId="urn:microsoft.com/office/officeart/2005/8/layout/vProcess5"/>
    <dgm:cxn modelId="{43C1DBAE-ED57-431D-A53C-6EE8BE579E83}" type="presParOf" srcId="{B6722D32-C770-4359-97AF-7CCB03F4A71F}" destId="{1BEF0355-B2E9-4414-8D9C-2790F9F54E5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DB6B04-AC8A-4504-9E25-E8987A61F24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57A783D-E16E-496D-8AC1-F418C4B1BBF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Login with your Google account, or create one with an email-address and password</a:t>
          </a:r>
          <a:endParaRPr lang="en-US" dirty="0"/>
        </a:p>
      </dgm:t>
    </dgm:pt>
    <dgm:pt modelId="{0A4574AA-0D50-4940-AF57-F71F4FE4368C}" type="parTrans" cxnId="{79D26562-3781-490D-B084-D3E0ED5F65A5}">
      <dgm:prSet/>
      <dgm:spPr/>
      <dgm:t>
        <a:bodyPr/>
        <a:lstStyle/>
        <a:p>
          <a:endParaRPr lang="en-US"/>
        </a:p>
      </dgm:t>
    </dgm:pt>
    <dgm:pt modelId="{770353B8-6AC7-4914-A6A7-A0E53DA43C38}" type="sibTrans" cxnId="{79D26562-3781-490D-B084-D3E0ED5F65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A24081-42EE-49D9-A209-C93DA811C6F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Look up the local farmer your produce came from and their story</a:t>
          </a:r>
          <a:endParaRPr lang="en-US"/>
        </a:p>
      </dgm:t>
    </dgm:pt>
    <dgm:pt modelId="{6FB8AABC-49DF-4EBB-B7E0-B30707E3C471}" type="parTrans" cxnId="{48BF3E31-A0EB-442F-936D-0A224526E1CE}">
      <dgm:prSet/>
      <dgm:spPr/>
      <dgm:t>
        <a:bodyPr/>
        <a:lstStyle/>
        <a:p>
          <a:endParaRPr lang="en-US"/>
        </a:p>
      </dgm:t>
    </dgm:pt>
    <dgm:pt modelId="{975EDD4F-6688-4BC2-8A89-DE95ADE2C78B}" type="sibTrans" cxnId="{48BF3E31-A0EB-442F-936D-0A224526E1C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D2CA51-F543-43E3-8F7B-1F9CC56349A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Share your experience and recipes with others</a:t>
          </a:r>
          <a:endParaRPr lang="en-US" dirty="0"/>
        </a:p>
      </dgm:t>
    </dgm:pt>
    <dgm:pt modelId="{D268195B-592E-41F6-A1B2-571D07A04F8F}" type="parTrans" cxnId="{7AEF6482-1D56-49B7-8F48-D6E6C0CC3300}">
      <dgm:prSet/>
      <dgm:spPr/>
      <dgm:t>
        <a:bodyPr/>
        <a:lstStyle/>
        <a:p>
          <a:endParaRPr lang="en-US"/>
        </a:p>
      </dgm:t>
    </dgm:pt>
    <dgm:pt modelId="{44A86B2A-2E87-4B14-B329-113DB42D6E93}" type="sibTrans" cxnId="{7AEF6482-1D56-49B7-8F48-D6E6C0CC33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56BC18-7F61-4637-9DAC-12033F4267A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Discover new recipes from other locals and farmers</a:t>
          </a:r>
          <a:endParaRPr lang="en-US" dirty="0"/>
        </a:p>
      </dgm:t>
    </dgm:pt>
    <dgm:pt modelId="{40453CE6-A698-4102-B458-D222D3D4F2BB}" type="parTrans" cxnId="{5A355517-BF75-4F49-91E4-C33F24F041CC}">
      <dgm:prSet/>
      <dgm:spPr/>
      <dgm:t>
        <a:bodyPr/>
        <a:lstStyle/>
        <a:p>
          <a:endParaRPr lang="en-US"/>
        </a:p>
      </dgm:t>
    </dgm:pt>
    <dgm:pt modelId="{7EC6F583-CDB8-48CC-9110-060F3BE4E44C}" type="sibTrans" cxnId="{5A355517-BF75-4F49-91E4-C33F24F041CC}">
      <dgm:prSet/>
      <dgm:spPr/>
      <dgm:t>
        <a:bodyPr/>
        <a:lstStyle/>
        <a:p>
          <a:endParaRPr lang="en-US"/>
        </a:p>
      </dgm:t>
    </dgm:pt>
    <dgm:pt modelId="{B064982C-1E13-474E-B914-7D18BA2209BB}" type="pres">
      <dgm:prSet presAssocID="{1DDB6B04-AC8A-4504-9E25-E8987A61F246}" presName="root" presStyleCnt="0">
        <dgm:presLayoutVars>
          <dgm:dir/>
          <dgm:resizeHandles val="exact"/>
        </dgm:presLayoutVars>
      </dgm:prSet>
      <dgm:spPr/>
    </dgm:pt>
    <dgm:pt modelId="{EB990FD0-E000-454A-9E7C-2030AF81A0B7}" type="pres">
      <dgm:prSet presAssocID="{1DDB6B04-AC8A-4504-9E25-E8987A61F246}" presName="container" presStyleCnt="0">
        <dgm:presLayoutVars>
          <dgm:dir/>
          <dgm:resizeHandles val="exact"/>
        </dgm:presLayoutVars>
      </dgm:prSet>
      <dgm:spPr/>
    </dgm:pt>
    <dgm:pt modelId="{4069BE6D-62B8-4513-8C42-DF5A956B2B38}" type="pres">
      <dgm:prSet presAssocID="{357A783D-E16E-496D-8AC1-F418C4B1BBFE}" presName="compNode" presStyleCnt="0"/>
      <dgm:spPr/>
    </dgm:pt>
    <dgm:pt modelId="{1607916D-396D-4232-8AA1-5560F34AA6BC}" type="pres">
      <dgm:prSet presAssocID="{357A783D-E16E-496D-8AC1-F418C4B1BBFE}" presName="iconBgRect" presStyleLbl="bgShp" presStyleIdx="0" presStyleCnt="4"/>
      <dgm:spPr/>
    </dgm:pt>
    <dgm:pt modelId="{4133D25B-878D-4042-8CA8-5B94F3B91CE0}" type="pres">
      <dgm:prSet presAssocID="{357A783D-E16E-496D-8AC1-F418C4B1BB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764C0D9B-9454-43E3-BD16-B5180833EAEF}" type="pres">
      <dgm:prSet presAssocID="{357A783D-E16E-496D-8AC1-F418C4B1BBFE}" presName="spaceRect" presStyleCnt="0"/>
      <dgm:spPr/>
    </dgm:pt>
    <dgm:pt modelId="{C24465B1-40E1-411F-9C8C-724501270EA5}" type="pres">
      <dgm:prSet presAssocID="{357A783D-E16E-496D-8AC1-F418C4B1BBFE}" presName="textRect" presStyleLbl="revTx" presStyleIdx="0" presStyleCnt="4">
        <dgm:presLayoutVars>
          <dgm:chMax val="1"/>
          <dgm:chPref val="1"/>
        </dgm:presLayoutVars>
      </dgm:prSet>
      <dgm:spPr/>
    </dgm:pt>
    <dgm:pt modelId="{D86EC670-4002-4423-865C-31B01C34DED2}" type="pres">
      <dgm:prSet presAssocID="{770353B8-6AC7-4914-A6A7-A0E53DA43C38}" presName="sibTrans" presStyleLbl="sibTrans2D1" presStyleIdx="0" presStyleCnt="0"/>
      <dgm:spPr/>
    </dgm:pt>
    <dgm:pt modelId="{AD4F04B9-CD8B-45D7-8300-F2DEEB3610E2}" type="pres">
      <dgm:prSet presAssocID="{D5A24081-42EE-49D9-A209-C93DA811C6FE}" presName="compNode" presStyleCnt="0"/>
      <dgm:spPr/>
    </dgm:pt>
    <dgm:pt modelId="{C1E92E25-C83E-4247-8025-AC36D0F2EA16}" type="pres">
      <dgm:prSet presAssocID="{D5A24081-42EE-49D9-A209-C93DA811C6FE}" presName="iconBgRect" presStyleLbl="bgShp" presStyleIdx="1" presStyleCnt="4"/>
      <dgm:spPr/>
    </dgm:pt>
    <dgm:pt modelId="{BE4B0530-6B13-4727-A9EA-1F2E1382A682}" type="pres">
      <dgm:prSet presAssocID="{D5A24081-42EE-49D9-A209-C93DA811C6F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45CE27FF-6E9D-440E-9269-3C2D52754B0B}" type="pres">
      <dgm:prSet presAssocID="{D5A24081-42EE-49D9-A209-C93DA811C6FE}" presName="spaceRect" presStyleCnt="0"/>
      <dgm:spPr/>
    </dgm:pt>
    <dgm:pt modelId="{C4BBF350-6B1B-4ED1-B07B-6C3FD8DB7E7D}" type="pres">
      <dgm:prSet presAssocID="{D5A24081-42EE-49D9-A209-C93DA811C6FE}" presName="textRect" presStyleLbl="revTx" presStyleIdx="1" presStyleCnt="4">
        <dgm:presLayoutVars>
          <dgm:chMax val="1"/>
          <dgm:chPref val="1"/>
        </dgm:presLayoutVars>
      </dgm:prSet>
      <dgm:spPr/>
    </dgm:pt>
    <dgm:pt modelId="{53C3DDA3-5DC4-4850-B0CB-F650911AD2E7}" type="pres">
      <dgm:prSet presAssocID="{975EDD4F-6688-4BC2-8A89-DE95ADE2C78B}" presName="sibTrans" presStyleLbl="sibTrans2D1" presStyleIdx="0" presStyleCnt="0"/>
      <dgm:spPr/>
    </dgm:pt>
    <dgm:pt modelId="{5E018249-AD42-4281-AC46-3D339B4373D6}" type="pres">
      <dgm:prSet presAssocID="{67D2CA51-F543-43E3-8F7B-1F9CC56349A7}" presName="compNode" presStyleCnt="0"/>
      <dgm:spPr/>
    </dgm:pt>
    <dgm:pt modelId="{43D87A4B-1FE9-4075-BF33-502CFB5FAC7F}" type="pres">
      <dgm:prSet presAssocID="{67D2CA51-F543-43E3-8F7B-1F9CC56349A7}" presName="iconBgRect" presStyleLbl="bgShp" presStyleIdx="2" presStyleCnt="4"/>
      <dgm:spPr/>
    </dgm:pt>
    <dgm:pt modelId="{22ACF8F0-654E-4EE8-B143-FAF5ED86CCBE}" type="pres">
      <dgm:prSet presAssocID="{67D2CA51-F543-43E3-8F7B-1F9CC56349A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7DED18DD-DADC-432E-B4E8-CD96CD0046C0}" type="pres">
      <dgm:prSet presAssocID="{67D2CA51-F543-43E3-8F7B-1F9CC56349A7}" presName="spaceRect" presStyleCnt="0"/>
      <dgm:spPr/>
    </dgm:pt>
    <dgm:pt modelId="{19D9B2D7-C034-4246-B597-F23DAD6C64E8}" type="pres">
      <dgm:prSet presAssocID="{67D2CA51-F543-43E3-8F7B-1F9CC56349A7}" presName="textRect" presStyleLbl="revTx" presStyleIdx="2" presStyleCnt="4">
        <dgm:presLayoutVars>
          <dgm:chMax val="1"/>
          <dgm:chPref val="1"/>
        </dgm:presLayoutVars>
      </dgm:prSet>
      <dgm:spPr/>
    </dgm:pt>
    <dgm:pt modelId="{AEEE7851-40C4-4285-906B-1DAF9C22D98B}" type="pres">
      <dgm:prSet presAssocID="{44A86B2A-2E87-4B14-B329-113DB42D6E93}" presName="sibTrans" presStyleLbl="sibTrans2D1" presStyleIdx="0" presStyleCnt="0"/>
      <dgm:spPr/>
    </dgm:pt>
    <dgm:pt modelId="{EFE1822B-57EB-4BEC-BDAC-210219B785D3}" type="pres">
      <dgm:prSet presAssocID="{BD56BC18-7F61-4637-9DAC-12033F4267A8}" presName="compNode" presStyleCnt="0"/>
      <dgm:spPr/>
    </dgm:pt>
    <dgm:pt modelId="{9C626C8A-5697-48A9-A056-83FD85BCD855}" type="pres">
      <dgm:prSet presAssocID="{BD56BC18-7F61-4637-9DAC-12033F4267A8}" presName="iconBgRect" presStyleLbl="bgShp" presStyleIdx="3" presStyleCnt="4"/>
      <dgm:spPr/>
    </dgm:pt>
    <dgm:pt modelId="{076FC27D-F856-4E41-8644-121DF52F3D18}" type="pres">
      <dgm:prSet presAssocID="{BD56BC18-7F61-4637-9DAC-12033F4267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D9180A17-1AC6-477B-ADB8-8B683288A5BA}" type="pres">
      <dgm:prSet presAssocID="{BD56BC18-7F61-4637-9DAC-12033F4267A8}" presName="spaceRect" presStyleCnt="0"/>
      <dgm:spPr/>
    </dgm:pt>
    <dgm:pt modelId="{363ABB7F-AA2C-4E81-AF20-4B33EB11E0E5}" type="pres">
      <dgm:prSet presAssocID="{BD56BC18-7F61-4637-9DAC-12033F4267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A355517-BF75-4F49-91E4-C33F24F041CC}" srcId="{1DDB6B04-AC8A-4504-9E25-E8987A61F246}" destId="{BD56BC18-7F61-4637-9DAC-12033F4267A8}" srcOrd="3" destOrd="0" parTransId="{40453CE6-A698-4102-B458-D222D3D4F2BB}" sibTransId="{7EC6F583-CDB8-48CC-9110-060F3BE4E44C}"/>
    <dgm:cxn modelId="{48BF3E31-A0EB-442F-936D-0A224526E1CE}" srcId="{1DDB6B04-AC8A-4504-9E25-E8987A61F246}" destId="{D5A24081-42EE-49D9-A209-C93DA811C6FE}" srcOrd="1" destOrd="0" parTransId="{6FB8AABC-49DF-4EBB-B7E0-B30707E3C471}" sibTransId="{975EDD4F-6688-4BC2-8A89-DE95ADE2C78B}"/>
    <dgm:cxn modelId="{6637323E-2991-46E2-9173-9665F77353DC}" type="presOf" srcId="{44A86B2A-2E87-4B14-B329-113DB42D6E93}" destId="{AEEE7851-40C4-4285-906B-1DAF9C22D98B}" srcOrd="0" destOrd="0" presId="urn:microsoft.com/office/officeart/2018/2/layout/IconCircleList"/>
    <dgm:cxn modelId="{60C8DF5E-02BB-42CB-8FD9-FEE674638CB2}" type="presOf" srcId="{975EDD4F-6688-4BC2-8A89-DE95ADE2C78B}" destId="{53C3DDA3-5DC4-4850-B0CB-F650911AD2E7}" srcOrd="0" destOrd="0" presId="urn:microsoft.com/office/officeart/2018/2/layout/IconCircleList"/>
    <dgm:cxn modelId="{79D26562-3781-490D-B084-D3E0ED5F65A5}" srcId="{1DDB6B04-AC8A-4504-9E25-E8987A61F246}" destId="{357A783D-E16E-496D-8AC1-F418C4B1BBFE}" srcOrd="0" destOrd="0" parTransId="{0A4574AA-0D50-4940-AF57-F71F4FE4368C}" sibTransId="{770353B8-6AC7-4914-A6A7-A0E53DA43C38}"/>
    <dgm:cxn modelId="{007CF84B-D9D5-4DC9-94E0-4FB69C50B16D}" type="presOf" srcId="{770353B8-6AC7-4914-A6A7-A0E53DA43C38}" destId="{D86EC670-4002-4423-865C-31B01C34DED2}" srcOrd="0" destOrd="0" presId="urn:microsoft.com/office/officeart/2018/2/layout/IconCircleList"/>
    <dgm:cxn modelId="{AA7CC751-44F3-40B3-ACC2-0A0F8D586ECF}" type="presOf" srcId="{D5A24081-42EE-49D9-A209-C93DA811C6FE}" destId="{C4BBF350-6B1B-4ED1-B07B-6C3FD8DB7E7D}" srcOrd="0" destOrd="0" presId="urn:microsoft.com/office/officeart/2018/2/layout/IconCircleList"/>
    <dgm:cxn modelId="{3ED88D77-5F9F-46BA-A882-B9215BACD7F3}" type="presOf" srcId="{1DDB6B04-AC8A-4504-9E25-E8987A61F246}" destId="{B064982C-1E13-474E-B914-7D18BA2209BB}" srcOrd="0" destOrd="0" presId="urn:microsoft.com/office/officeart/2018/2/layout/IconCircleList"/>
    <dgm:cxn modelId="{7AEF6482-1D56-49B7-8F48-D6E6C0CC3300}" srcId="{1DDB6B04-AC8A-4504-9E25-E8987A61F246}" destId="{67D2CA51-F543-43E3-8F7B-1F9CC56349A7}" srcOrd="2" destOrd="0" parTransId="{D268195B-592E-41F6-A1B2-571D07A04F8F}" sibTransId="{44A86B2A-2E87-4B14-B329-113DB42D6E93}"/>
    <dgm:cxn modelId="{4A4027AA-AC08-4338-B3A0-216F0DABCFDC}" type="presOf" srcId="{357A783D-E16E-496D-8AC1-F418C4B1BBFE}" destId="{C24465B1-40E1-411F-9C8C-724501270EA5}" srcOrd="0" destOrd="0" presId="urn:microsoft.com/office/officeart/2018/2/layout/IconCircleList"/>
    <dgm:cxn modelId="{67D03AB9-EF8B-451C-B806-5F89139BB8E5}" type="presOf" srcId="{67D2CA51-F543-43E3-8F7B-1F9CC56349A7}" destId="{19D9B2D7-C034-4246-B597-F23DAD6C64E8}" srcOrd="0" destOrd="0" presId="urn:microsoft.com/office/officeart/2018/2/layout/IconCircleList"/>
    <dgm:cxn modelId="{DC44F6E9-75BC-4CB3-ABD8-A61C85064F81}" type="presOf" srcId="{BD56BC18-7F61-4637-9DAC-12033F4267A8}" destId="{363ABB7F-AA2C-4E81-AF20-4B33EB11E0E5}" srcOrd="0" destOrd="0" presId="urn:microsoft.com/office/officeart/2018/2/layout/IconCircleList"/>
    <dgm:cxn modelId="{FE4D9065-146A-48F3-9B6D-BB83A2FC1C59}" type="presParOf" srcId="{B064982C-1E13-474E-B914-7D18BA2209BB}" destId="{EB990FD0-E000-454A-9E7C-2030AF81A0B7}" srcOrd="0" destOrd="0" presId="urn:microsoft.com/office/officeart/2018/2/layout/IconCircleList"/>
    <dgm:cxn modelId="{F0441751-9AD2-4C67-9CF0-8DE67046D7FB}" type="presParOf" srcId="{EB990FD0-E000-454A-9E7C-2030AF81A0B7}" destId="{4069BE6D-62B8-4513-8C42-DF5A956B2B38}" srcOrd="0" destOrd="0" presId="urn:microsoft.com/office/officeart/2018/2/layout/IconCircleList"/>
    <dgm:cxn modelId="{3920793A-1BFF-4877-9129-1AD7F65C2D9E}" type="presParOf" srcId="{4069BE6D-62B8-4513-8C42-DF5A956B2B38}" destId="{1607916D-396D-4232-8AA1-5560F34AA6BC}" srcOrd="0" destOrd="0" presId="urn:microsoft.com/office/officeart/2018/2/layout/IconCircleList"/>
    <dgm:cxn modelId="{566AE9E4-B259-4A29-A406-31E9EB119400}" type="presParOf" srcId="{4069BE6D-62B8-4513-8C42-DF5A956B2B38}" destId="{4133D25B-878D-4042-8CA8-5B94F3B91CE0}" srcOrd="1" destOrd="0" presId="urn:microsoft.com/office/officeart/2018/2/layout/IconCircleList"/>
    <dgm:cxn modelId="{E5FA6E92-0E5F-42C2-9FF6-25B7B4E5071E}" type="presParOf" srcId="{4069BE6D-62B8-4513-8C42-DF5A956B2B38}" destId="{764C0D9B-9454-43E3-BD16-B5180833EAEF}" srcOrd="2" destOrd="0" presId="urn:microsoft.com/office/officeart/2018/2/layout/IconCircleList"/>
    <dgm:cxn modelId="{2252EDF8-3923-4E30-A6B5-667408948015}" type="presParOf" srcId="{4069BE6D-62B8-4513-8C42-DF5A956B2B38}" destId="{C24465B1-40E1-411F-9C8C-724501270EA5}" srcOrd="3" destOrd="0" presId="urn:microsoft.com/office/officeart/2018/2/layout/IconCircleList"/>
    <dgm:cxn modelId="{45DD1DB4-0B7E-4EDB-BD35-370D94DEEC54}" type="presParOf" srcId="{EB990FD0-E000-454A-9E7C-2030AF81A0B7}" destId="{D86EC670-4002-4423-865C-31B01C34DED2}" srcOrd="1" destOrd="0" presId="urn:microsoft.com/office/officeart/2018/2/layout/IconCircleList"/>
    <dgm:cxn modelId="{27A1F93B-8EE6-4FF1-89FD-740E85D8AA5C}" type="presParOf" srcId="{EB990FD0-E000-454A-9E7C-2030AF81A0B7}" destId="{AD4F04B9-CD8B-45D7-8300-F2DEEB3610E2}" srcOrd="2" destOrd="0" presId="urn:microsoft.com/office/officeart/2018/2/layout/IconCircleList"/>
    <dgm:cxn modelId="{8B8CF3CA-6F28-4C94-B7F5-A0331206AE0C}" type="presParOf" srcId="{AD4F04B9-CD8B-45D7-8300-F2DEEB3610E2}" destId="{C1E92E25-C83E-4247-8025-AC36D0F2EA16}" srcOrd="0" destOrd="0" presId="urn:microsoft.com/office/officeart/2018/2/layout/IconCircleList"/>
    <dgm:cxn modelId="{F0BC7E78-1EB2-4037-BD4C-82145226B127}" type="presParOf" srcId="{AD4F04B9-CD8B-45D7-8300-F2DEEB3610E2}" destId="{BE4B0530-6B13-4727-A9EA-1F2E1382A682}" srcOrd="1" destOrd="0" presId="urn:microsoft.com/office/officeart/2018/2/layout/IconCircleList"/>
    <dgm:cxn modelId="{BB5959EC-EF54-436C-B0D0-0722AE9D8769}" type="presParOf" srcId="{AD4F04B9-CD8B-45D7-8300-F2DEEB3610E2}" destId="{45CE27FF-6E9D-440E-9269-3C2D52754B0B}" srcOrd="2" destOrd="0" presId="urn:microsoft.com/office/officeart/2018/2/layout/IconCircleList"/>
    <dgm:cxn modelId="{0C57F12B-3263-4BF0-8C61-144D2FF66D27}" type="presParOf" srcId="{AD4F04B9-CD8B-45D7-8300-F2DEEB3610E2}" destId="{C4BBF350-6B1B-4ED1-B07B-6C3FD8DB7E7D}" srcOrd="3" destOrd="0" presId="urn:microsoft.com/office/officeart/2018/2/layout/IconCircleList"/>
    <dgm:cxn modelId="{0B5D3AC9-8868-4AFE-A2FD-B318671DBC85}" type="presParOf" srcId="{EB990FD0-E000-454A-9E7C-2030AF81A0B7}" destId="{53C3DDA3-5DC4-4850-B0CB-F650911AD2E7}" srcOrd="3" destOrd="0" presId="urn:microsoft.com/office/officeart/2018/2/layout/IconCircleList"/>
    <dgm:cxn modelId="{AC06AEF9-EAA3-4143-A730-079E2B2A8BEA}" type="presParOf" srcId="{EB990FD0-E000-454A-9E7C-2030AF81A0B7}" destId="{5E018249-AD42-4281-AC46-3D339B4373D6}" srcOrd="4" destOrd="0" presId="urn:microsoft.com/office/officeart/2018/2/layout/IconCircleList"/>
    <dgm:cxn modelId="{B373DEB5-54F6-4295-BAB7-7E6B22E776F4}" type="presParOf" srcId="{5E018249-AD42-4281-AC46-3D339B4373D6}" destId="{43D87A4B-1FE9-4075-BF33-502CFB5FAC7F}" srcOrd="0" destOrd="0" presId="urn:microsoft.com/office/officeart/2018/2/layout/IconCircleList"/>
    <dgm:cxn modelId="{0EF4C12D-1A93-4ABC-A8CB-CDD42641681D}" type="presParOf" srcId="{5E018249-AD42-4281-AC46-3D339B4373D6}" destId="{22ACF8F0-654E-4EE8-B143-FAF5ED86CCBE}" srcOrd="1" destOrd="0" presId="urn:microsoft.com/office/officeart/2018/2/layout/IconCircleList"/>
    <dgm:cxn modelId="{AA96326D-6A93-4482-B9C7-9C191C69A62E}" type="presParOf" srcId="{5E018249-AD42-4281-AC46-3D339B4373D6}" destId="{7DED18DD-DADC-432E-B4E8-CD96CD0046C0}" srcOrd="2" destOrd="0" presId="urn:microsoft.com/office/officeart/2018/2/layout/IconCircleList"/>
    <dgm:cxn modelId="{47591AF1-9BC4-4A17-B26F-AFEFB0DBAB16}" type="presParOf" srcId="{5E018249-AD42-4281-AC46-3D339B4373D6}" destId="{19D9B2D7-C034-4246-B597-F23DAD6C64E8}" srcOrd="3" destOrd="0" presId="urn:microsoft.com/office/officeart/2018/2/layout/IconCircleList"/>
    <dgm:cxn modelId="{CD227CBD-54EB-4946-94D5-F491905E6061}" type="presParOf" srcId="{EB990FD0-E000-454A-9E7C-2030AF81A0B7}" destId="{AEEE7851-40C4-4285-906B-1DAF9C22D98B}" srcOrd="5" destOrd="0" presId="urn:microsoft.com/office/officeart/2018/2/layout/IconCircleList"/>
    <dgm:cxn modelId="{78681BA9-0A92-4674-BAE6-693B6B248392}" type="presParOf" srcId="{EB990FD0-E000-454A-9E7C-2030AF81A0B7}" destId="{EFE1822B-57EB-4BEC-BDAC-210219B785D3}" srcOrd="6" destOrd="0" presId="urn:microsoft.com/office/officeart/2018/2/layout/IconCircleList"/>
    <dgm:cxn modelId="{7C8C1D4B-70CA-449F-88C8-F922AB7B7241}" type="presParOf" srcId="{EFE1822B-57EB-4BEC-BDAC-210219B785D3}" destId="{9C626C8A-5697-48A9-A056-83FD85BCD855}" srcOrd="0" destOrd="0" presId="urn:microsoft.com/office/officeart/2018/2/layout/IconCircleList"/>
    <dgm:cxn modelId="{627B5C1C-000E-4524-8374-EE69FC35B4DD}" type="presParOf" srcId="{EFE1822B-57EB-4BEC-BDAC-210219B785D3}" destId="{076FC27D-F856-4E41-8644-121DF52F3D18}" srcOrd="1" destOrd="0" presId="urn:microsoft.com/office/officeart/2018/2/layout/IconCircleList"/>
    <dgm:cxn modelId="{A4063352-48A0-485E-9798-4C75494A4EF3}" type="presParOf" srcId="{EFE1822B-57EB-4BEC-BDAC-210219B785D3}" destId="{D9180A17-1AC6-477B-ADB8-8B683288A5BA}" srcOrd="2" destOrd="0" presId="urn:microsoft.com/office/officeart/2018/2/layout/IconCircleList"/>
    <dgm:cxn modelId="{FA7CD411-0595-4315-A677-3D9B520F1A0E}" type="presParOf" srcId="{EFE1822B-57EB-4BEC-BDAC-210219B785D3}" destId="{363ABB7F-AA2C-4E81-AF20-4B33EB11E0E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787650-2EDB-46BA-9670-7557D7A3777E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AEAF061-B4D3-4C35-A037-25B0A4B39C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Initial</a:t>
          </a:r>
        </a:p>
      </dgm:t>
    </dgm:pt>
    <dgm:pt modelId="{53B5B261-565B-4397-BD18-B50B61158735}" type="parTrans" cxnId="{BEC4215D-07CD-43AF-A6C1-A1FD65C7CB05}">
      <dgm:prSet/>
      <dgm:spPr/>
      <dgm:t>
        <a:bodyPr/>
        <a:lstStyle/>
        <a:p>
          <a:endParaRPr lang="en-US"/>
        </a:p>
      </dgm:t>
    </dgm:pt>
    <dgm:pt modelId="{E41C178D-E0FA-4764-97BA-D1722240FB18}" type="sibTrans" cxnId="{BEC4215D-07CD-43AF-A6C1-A1FD65C7CB05}">
      <dgm:prSet/>
      <dgm:spPr/>
      <dgm:t>
        <a:bodyPr/>
        <a:lstStyle/>
        <a:p>
          <a:endParaRPr lang="en-US"/>
        </a:p>
      </dgm:t>
    </dgm:pt>
    <dgm:pt modelId="{4BBDE7EC-34EE-4D55-AA46-1A97E28EFC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Initial cost from creating and advertising to raise awareness</a:t>
          </a:r>
        </a:p>
      </dgm:t>
    </dgm:pt>
    <dgm:pt modelId="{241488C2-8E25-44BF-AAAC-05599137AB2C}" type="parTrans" cxnId="{0CFE464B-B73B-455E-B371-C622D533BC13}">
      <dgm:prSet/>
      <dgm:spPr/>
      <dgm:t>
        <a:bodyPr/>
        <a:lstStyle/>
        <a:p>
          <a:endParaRPr lang="en-US"/>
        </a:p>
      </dgm:t>
    </dgm:pt>
    <dgm:pt modelId="{F0F2F0B0-24C9-4938-A181-D32523279DF5}" type="sibTrans" cxnId="{0CFE464B-B73B-455E-B371-C622D533BC13}">
      <dgm:prSet/>
      <dgm:spPr/>
      <dgm:t>
        <a:bodyPr/>
        <a:lstStyle/>
        <a:p>
          <a:endParaRPr lang="en-US"/>
        </a:p>
      </dgm:t>
    </dgm:pt>
    <dgm:pt modelId="{65BDC971-1A36-474C-AE0A-787C0B23B043}">
      <dgm:prSet/>
      <dgm:spPr/>
      <dgm:t>
        <a:bodyPr/>
        <a:lstStyle/>
        <a:p>
          <a:r>
            <a:rPr lang="en-US"/>
            <a:t>Continual Server maintenance costs, and collecting stories and recipes</a:t>
          </a:r>
        </a:p>
      </dgm:t>
    </dgm:pt>
    <dgm:pt modelId="{CE221F37-FFF6-4BB0-9131-3A8064859F9B}" type="parTrans" cxnId="{9782EDB6-CDA3-4298-BA2C-3A22726B7C8A}">
      <dgm:prSet/>
      <dgm:spPr/>
      <dgm:t>
        <a:bodyPr/>
        <a:lstStyle/>
        <a:p>
          <a:endParaRPr lang="en-US"/>
        </a:p>
      </dgm:t>
    </dgm:pt>
    <dgm:pt modelId="{112F2768-1242-4DC8-A2E1-F844938F5A4C}" type="sibTrans" cxnId="{9782EDB6-CDA3-4298-BA2C-3A22726B7C8A}">
      <dgm:prSet/>
      <dgm:spPr/>
      <dgm:t>
        <a:bodyPr/>
        <a:lstStyle/>
        <a:p>
          <a:endParaRPr lang="en-US"/>
        </a:p>
      </dgm:t>
    </dgm:pt>
    <dgm:pt modelId="{BADBEF34-AFFC-46F9-9339-2A4A85EE11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</a:t>
          </a:r>
        </a:p>
      </dgm:t>
    </dgm:pt>
    <dgm:pt modelId="{80BE48AF-0D27-4E21-83E8-0B5BA21545CD}" type="parTrans" cxnId="{83387D93-200E-4BAA-A54E-63B157BC9493}">
      <dgm:prSet/>
      <dgm:spPr/>
      <dgm:t>
        <a:bodyPr/>
        <a:lstStyle/>
        <a:p>
          <a:endParaRPr lang="en-US"/>
        </a:p>
      </dgm:t>
    </dgm:pt>
    <dgm:pt modelId="{90C50482-1245-4800-9E31-AA556B0C4467}" type="sibTrans" cxnId="{83387D93-200E-4BAA-A54E-63B157BC9493}">
      <dgm:prSet/>
      <dgm:spPr/>
      <dgm:t>
        <a:bodyPr/>
        <a:lstStyle/>
        <a:p>
          <a:endParaRPr lang="en-US"/>
        </a:p>
      </dgm:t>
    </dgm:pt>
    <dgm:pt modelId="{00FEBC33-5F68-49EB-9197-A31015A6F9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popular farmers’ recipes to get more customers interested</a:t>
          </a:r>
        </a:p>
      </dgm:t>
    </dgm:pt>
    <dgm:pt modelId="{801379A9-9290-4A39-ABBF-2BD81E82E5AA}" type="parTrans" cxnId="{A26AC926-0349-4AE2-AB84-B34E2F18C1DD}">
      <dgm:prSet/>
      <dgm:spPr/>
      <dgm:t>
        <a:bodyPr/>
        <a:lstStyle/>
        <a:p>
          <a:endParaRPr lang="en-US"/>
        </a:p>
      </dgm:t>
    </dgm:pt>
    <dgm:pt modelId="{49A1A0B5-8D36-4413-BF98-488650472981}" type="sibTrans" cxnId="{A26AC926-0349-4AE2-AB84-B34E2F18C1DD}">
      <dgm:prSet/>
      <dgm:spPr/>
      <dgm:t>
        <a:bodyPr/>
        <a:lstStyle/>
        <a:p>
          <a:endParaRPr lang="en-US"/>
        </a:p>
      </dgm:t>
    </dgm:pt>
    <dgm:pt modelId="{E0EFBB6E-403F-4143-BA95-BA04B3FB9E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Collect Data</a:t>
          </a:r>
          <a:endParaRPr lang="en-US" dirty="0"/>
        </a:p>
      </dgm:t>
    </dgm:pt>
    <dgm:pt modelId="{C876F823-4D5C-4C2B-AD24-681026FED6A6}" type="parTrans" cxnId="{A3066C97-B0E5-4AC6-BF45-1812A9FD1209}">
      <dgm:prSet/>
      <dgm:spPr/>
      <dgm:t>
        <a:bodyPr/>
        <a:lstStyle/>
        <a:p>
          <a:endParaRPr lang="en-US"/>
        </a:p>
      </dgm:t>
    </dgm:pt>
    <dgm:pt modelId="{C1E47073-0687-4556-A485-4C7BF37F4A72}" type="sibTrans" cxnId="{A3066C97-B0E5-4AC6-BF45-1812A9FD1209}">
      <dgm:prSet/>
      <dgm:spPr/>
      <dgm:t>
        <a:bodyPr/>
        <a:lstStyle/>
        <a:p>
          <a:endParaRPr lang="en-US"/>
        </a:p>
      </dgm:t>
    </dgm:pt>
    <dgm:pt modelId="{5EDC89F0-A241-42D4-B28C-3AC6AB6350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Utilize data from popular recipes to assist in predictive purchasing patterns and strategically place popular recipe ingredients on sale.</a:t>
          </a:r>
        </a:p>
      </dgm:t>
    </dgm:pt>
    <dgm:pt modelId="{5405DB95-4415-44EF-B8C1-93214AD96838}" type="parTrans" cxnId="{B8FBEDB6-1C5B-4D38-A11A-BD10CAA46D1C}">
      <dgm:prSet/>
      <dgm:spPr/>
      <dgm:t>
        <a:bodyPr/>
        <a:lstStyle/>
        <a:p>
          <a:endParaRPr lang="en-US"/>
        </a:p>
      </dgm:t>
    </dgm:pt>
    <dgm:pt modelId="{9A0C3114-3A0E-46A0-BD14-3BFB6B37DCB4}" type="sibTrans" cxnId="{B8FBEDB6-1C5B-4D38-A11A-BD10CAA46D1C}">
      <dgm:prSet/>
      <dgm:spPr/>
      <dgm:t>
        <a:bodyPr/>
        <a:lstStyle/>
        <a:p>
          <a:endParaRPr lang="en-US"/>
        </a:p>
      </dgm:t>
    </dgm:pt>
    <dgm:pt modelId="{792521BF-4AF4-4250-AEEB-04E116BFA272}" type="pres">
      <dgm:prSet presAssocID="{43787650-2EDB-46BA-9670-7557D7A3777E}" presName="Name0" presStyleCnt="0">
        <dgm:presLayoutVars>
          <dgm:dir/>
          <dgm:animLvl val="lvl"/>
          <dgm:resizeHandles val="exact"/>
        </dgm:presLayoutVars>
      </dgm:prSet>
      <dgm:spPr/>
    </dgm:pt>
    <dgm:pt modelId="{565AC509-D266-478B-A669-FDB8A5E24851}" type="pres">
      <dgm:prSet presAssocID="{4AEAF061-B4D3-4C35-A037-25B0A4B39C79}" presName="linNode" presStyleCnt="0"/>
      <dgm:spPr/>
    </dgm:pt>
    <dgm:pt modelId="{A21C75E0-6A2B-43B6-B099-5C6458A6AAF8}" type="pres">
      <dgm:prSet presAssocID="{4AEAF061-B4D3-4C35-A037-25B0A4B39C79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EA6BAA81-9F18-414D-B43C-6E6E28AA172D}" type="pres">
      <dgm:prSet presAssocID="{4AEAF061-B4D3-4C35-A037-25B0A4B39C79}" presName="descendantText" presStyleLbl="alignNode1" presStyleIdx="0" presStyleCnt="3">
        <dgm:presLayoutVars>
          <dgm:bulletEnabled/>
        </dgm:presLayoutVars>
      </dgm:prSet>
      <dgm:spPr/>
    </dgm:pt>
    <dgm:pt modelId="{FE9D90D1-BCFF-43AF-88F8-0F5F0720591D}" type="pres">
      <dgm:prSet presAssocID="{E41C178D-E0FA-4764-97BA-D1722240FB18}" presName="sp" presStyleCnt="0"/>
      <dgm:spPr/>
    </dgm:pt>
    <dgm:pt modelId="{BE600393-F76A-4020-83BB-F6EF357F7FF5}" type="pres">
      <dgm:prSet presAssocID="{BADBEF34-AFFC-46F9-9339-2A4A85EE1156}" presName="linNode" presStyleCnt="0"/>
      <dgm:spPr/>
    </dgm:pt>
    <dgm:pt modelId="{23DD1D29-67EF-4F11-9BC1-82CA02404B5D}" type="pres">
      <dgm:prSet presAssocID="{BADBEF34-AFFC-46F9-9339-2A4A85EE1156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6F214929-73D7-43D5-A505-E7322F28BB7B}" type="pres">
      <dgm:prSet presAssocID="{BADBEF34-AFFC-46F9-9339-2A4A85EE1156}" presName="descendantText" presStyleLbl="alignNode1" presStyleIdx="1" presStyleCnt="3">
        <dgm:presLayoutVars>
          <dgm:bulletEnabled/>
        </dgm:presLayoutVars>
      </dgm:prSet>
      <dgm:spPr/>
    </dgm:pt>
    <dgm:pt modelId="{FA29E80D-9BAF-45CB-B093-70549F47A798}" type="pres">
      <dgm:prSet presAssocID="{90C50482-1245-4800-9E31-AA556B0C4467}" presName="sp" presStyleCnt="0"/>
      <dgm:spPr/>
    </dgm:pt>
    <dgm:pt modelId="{2AC0DE1D-5CFC-4468-A4FA-677033272A93}" type="pres">
      <dgm:prSet presAssocID="{E0EFBB6E-403F-4143-BA95-BA04B3FB9E9A}" presName="linNode" presStyleCnt="0"/>
      <dgm:spPr/>
    </dgm:pt>
    <dgm:pt modelId="{2544A128-68E2-4CE5-A2B8-8371B82D1E32}" type="pres">
      <dgm:prSet presAssocID="{E0EFBB6E-403F-4143-BA95-BA04B3FB9E9A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FABD83FB-0C5D-4B2D-8F85-E319C76A9286}" type="pres">
      <dgm:prSet presAssocID="{E0EFBB6E-403F-4143-BA95-BA04B3FB9E9A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86B44F16-0FC2-49C5-8576-3C14DC0DC4DE}" type="presOf" srcId="{4AEAF061-B4D3-4C35-A037-25B0A4B39C79}" destId="{A21C75E0-6A2B-43B6-B099-5C6458A6AAF8}" srcOrd="0" destOrd="0" presId="urn:microsoft.com/office/officeart/2016/7/layout/VerticalHollowActionList"/>
    <dgm:cxn modelId="{B28F251C-AE00-4C00-9BEF-99DE82BDA40A}" type="presOf" srcId="{E0EFBB6E-403F-4143-BA95-BA04B3FB9E9A}" destId="{2544A128-68E2-4CE5-A2B8-8371B82D1E32}" srcOrd="0" destOrd="0" presId="urn:microsoft.com/office/officeart/2016/7/layout/VerticalHollowActionList"/>
    <dgm:cxn modelId="{A26AC926-0349-4AE2-AB84-B34E2F18C1DD}" srcId="{BADBEF34-AFFC-46F9-9339-2A4A85EE1156}" destId="{00FEBC33-5F68-49EB-9197-A31015A6F954}" srcOrd="0" destOrd="0" parTransId="{801379A9-9290-4A39-ABBF-2BD81E82E5AA}" sibTransId="{49A1A0B5-8D36-4413-BF98-488650472981}"/>
    <dgm:cxn modelId="{7EA9575B-79EF-46C5-9BFB-C444442CA6EC}" type="presOf" srcId="{BADBEF34-AFFC-46F9-9339-2A4A85EE1156}" destId="{23DD1D29-67EF-4F11-9BC1-82CA02404B5D}" srcOrd="0" destOrd="0" presId="urn:microsoft.com/office/officeart/2016/7/layout/VerticalHollowActionList"/>
    <dgm:cxn modelId="{BEC4215D-07CD-43AF-A6C1-A1FD65C7CB05}" srcId="{43787650-2EDB-46BA-9670-7557D7A3777E}" destId="{4AEAF061-B4D3-4C35-A037-25B0A4B39C79}" srcOrd="0" destOrd="0" parTransId="{53B5B261-565B-4397-BD18-B50B61158735}" sibTransId="{E41C178D-E0FA-4764-97BA-D1722240FB18}"/>
    <dgm:cxn modelId="{35F89C49-F3E3-435C-A725-603738C8B5EF}" type="presOf" srcId="{65BDC971-1A36-474C-AE0A-787C0B23B043}" destId="{EA6BAA81-9F18-414D-B43C-6E6E28AA172D}" srcOrd="0" destOrd="1" presId="urn:microsoft.com/office/officeart/2016/7/layout/VerticalHollowActionList"/>
    <dgm:cxn modelId="{0CFE464B-B73B-455E-B371-C622D533BC13}" srcId="{4AEAF061-B4D3-4C35-A037-25B0A4B39C79}" destId="{4BBDE7EC-34EE-4D55-AA46-1A97E28EFC26}" srcOrd="0" destOrd="0" parTransId="{241488C2-8E25-44BF-AAAC-05599137AB2C}" sibTransId="{F0F2F0B0-24C9-4938-A181-D32523279DF5}"/>
    <dgm:cxn modelId="{2C3DD982-FCD4-4236-99BF-E9014A9E5B52}" type="presOf" srcId="{5EDC89F0-A241-42D4-B28C-3AC6AB6350BF}" destId="{FABD83FB-0C5D-4B2D-8F85-E319C76A9286}" srcOrd="0" destOrd="0" presId="urn:microsoft.com/office/officeart/2016/7/layout/VerticalHollowActionList"/>
    <dgm:cxn modelId="{83387D93-200E-4BAA-A54E-63B157BC9493}" srcId="{43787650-2EDB-46BA-9670-7557D7A3777E}" destId="{BADBEF34-AFFC-46F9-9339-2A4A85EE1156}" srcOrd="1" destOrd="0" parTransId="{80BE48AF-0D27-4E21-83E8-0B5BA21545CD}" sibTransId="{90C50482-1245-4800-9E31-AA556B0C4467}"/>
    <dgm:cxn modelId="{A328CF93-ACF1-4A58-893B-A4A4F7EBB791}" type="presOf" srcId="{43787650-2EDB-46BA-9670-7557D7A3777E}" destId="{792521BF-4AF4-4250-AEEB-04E116BFA272}" srcOrd="0" destOrd="0" presId="urn:microsoft.com/office/officeart/2016/7/layout/VerticalHollowActionList"/>
    <dgm:cxn modelId="{A3066C97-B0E5-4AC6-BF45-1812A9FD1209}" srcId="{43787650-2EDB-46BA-9670-7557D7A3777E}" destId="{E0EFBB6E-403F-4143-BA95-BA04B3FB9E9A}" srcOrd="2" destOrd="0" parTransId="{C876F823-4D5C-4C2B-AD24-681026FED6A6}" sibTransId="{C1E47073-0687-4556-A485-4C7BF37F4A72}"/>
    <dgm:cxn modelId="{9782EDB6-CDA3-4298-BA2C-3A22726B7C8A}" srcId="{4BBDE7EC-34EE-4D55-AA46-1A97E28EFC26}" destId="{65BDC971-1A36-474C-AE0A-787C0B23B043}" srcOrd="0" destOrd="0" parTransId="{CE221F37-FFF6-4BB0-9131-3A8064859F9B}" sibTransId="{112F2768-1242-4DC8-A2E1-F844938F5A4C}"/>
    <dgm:cxn modelId="{B8FBEDB6-1C5B-4D38-A11A-BD10CAA46D1C}" srcId="{E0EFBB6E-403F-4143-BA95-BA04B3FB9E9A}" destId="{5EDC89F0-A241-42D4-B28C-3AC6AB6350BF}" srcOrd="0" destOrd="0" parTransId="{5405DB95-4415-44EF-B8C1-93214AD96838}" sibTransId="{9A0C3114-3A0E-46A0-BD14-3BFB6B37DCB4}"/>
    <dgm:cxn modelId="{04E511D6-EDDB-4042-8F11-6AF5C499C68F}" type="presOf" srcId="{4BBDE7EC-34EE-4D55-AA46-1A97E28EFC26}" destId="{EA6BAA81-9F18-414D-B43C-6E6E28AA172D}" srcOrd="0" destOrd="0" presId="urn:microsoft.com/office/officeart/2016/7/layout/VerticalHollowActionList"/>
    <dgm:cxn modelId="{28AF6BF7-A79C-4E46-BE0B-780628939703}" type="presOf" srcId="{00FEBC33-5F68-49EB-9197-A31015A6F954}" destId="{6F214929-73D7-43D5-A505-E7322F28BB7B}" srcOrd="0" destOrd="0" presId="urn:microsoft.com/office/officeart/2016/7/layout/VerticalHollowActionList"/>
    <dgm:cxn modelId="{4922E55C-B6F0-4F6B-AEF4-20BEAC0507EC}" type="presParOf" srcId="{792521BF-4AF4-4250-AEEB-04E116BFA272}" destId="{565AC509-D266-478B-A669-FDB8A5E24851}" srcOrd="0" destOrd="0" presId="urn:microsoft.com/office/officeart/2016/7/layout/VerticalHollowActionList"/>
    <dgm:cxn modelId="{6F21A362-56CA-4C6A-936C-41F6F77DE59F}" type="presParOf" srcId="{565AC509-D266-478B-A669-FDB8A5E24851}" destId="{A21C75E0-6A2B-43B6-B099-5C6458A6AAF8}" srcOrd="0" destOrd="0" presId="urn:microsoft.com/office/officeart/2016/7/layout/VerticalHollowActionList"/>
    <dgm:cxn modelId="{CAE6104D-324A-49D7-B135-C5462D912A13}" type="presParOf" srcId="{565AC509-D266-478B-A669-FDB8A5E24851}" destId="{EA6BAA81-9F18-414D-B43C-6E6E28AA172D}" srcOrd="1" destOrd="0" presId="urn:microsoft.com/office/officeart/2016/7/layout/VerticalHollowActionList"/>
    <dgm:cxn modelId="{521AB838-2242-41F6-A7F6-CB21722B757E}" type="presParOf" srcId="{792521BF-4AF4-4250-AEEB-04E116BFA272}" destId="{FE9D90D1-BCFF-43AF-88F8-0F5F0720591D}" srcOrd="1" destOrd="0" presId="urn:microsoft.com/office/officeart/2016/7/layout/VerticalHollowActionList"/>
    <dgm:cxn modelId="{6545E8F5-98F9-4978-BD9E-725FE1A79BA5}" type="presParOf" srcId="{792521BF-4AF4-4250-AEEB-04E116BFA272}" destId="{BE600393-F76A-4020-83BB-F6EF357F7FF5}" srcOrd="2" destOrd="0" presId="urn:microsoft.com/office/officeart/2016/7/layout/VerticalHollowActionList"/>
    <dgm:cxn modelId="{F522A035-28B2-4473-9425-FEE2491FDC29}" type="presParOf" srcId="{BE600393-F76A-4020-83BB-F6EF357F7FF5}" destId="{23DD1D29-67EF-4F11-9BC1-82CA02404B5D}" srcOrd="0" destOrd="0" presId="urn:microsoft.com/office/officeart/2016/7/layout/VerticalHollowActionList"/>
    <dgm:cxn modelId="{F27EAD08-7060-456E-A1BB-73B444FC1D2D}" type="presParOf" srcId="{BE600393-F76A-4020-83BB-F6EF357F7FF5}" destId="{6F214929-73D7-43D5-A505-E7322F28BB7B}" srcOrd="1" destOrd="0" presId="urn:microsoft.com/office/officeart/2016/7/layout/VerticalHollowActionList"/>
    <dgm:cxn modelId="{482E1048-0E5D-40B3-9F89-22AD079C47DE}" type="presParOf" srcId="{792521BF-4AF4-4250-AEEB-04E116BFA272}" destId="{FA29E80D-9BAF-45CB-B093-70549F47A798}" srcOrd="3" destOrd="0" presId="urn:microsoft.com/office/officeart/2016/7/layout/VerticalHollowActionList"/>
    <dgm:cxn modelId="{30E82775-6E64-4579-9EE0-CF92460BC384}" type="presParOf" srcId="{792521BF-4AF4-4250-AEEB-04E116BFA272}" destId="{2AC0DE1D-5CFC-4468-A4FA-677033272A93}" srcOrd="4" destOrd="0" presId="urn:microsoft.com/office/officeart/2016/7/layout/VerticalHollowActionList"/>
    <dgm:cxn modelId="{A869947E-342F-4D6A-8A48-974F68017465}" type="presParOf" srcId="{2AC0DE1D-5CFC-4468-A4FA-677033272A93}" destId="{2544A128-68E2-4CE5-A2B8-8371B82D1E32}" srcOrd="0" destOrd="0" presId="urn:microsoft.com/office/officeart/2016/7/layout/VerticalHollowActionList"/>
    <dgm:cxn modelId="{DA2A599C-F5A2-4E2D-AF6D-E3C5E622BE4F}" type="presParOf" srcId="{2AC0DE1D-5CFC-4468-A4FA-677033272A93}" destId="{FABD83FB-0C5D-4B2D-8F85-E319C76A9286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D4172-FF25-4FDB-9C78-410AE0B87A82}">
      <dsp:nvSpPr>
        <dsp:cNvPr id="0" name=""/>
        <dsp:cNvSpPr/>
      </dsp:nvSpPr>
      <dsp:spPr>
        <a:xfrm>
          <a:off x="0" y="0"/>
          <a:ext cx="5514761" cy="1164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Reaches out to smaller communities</a:t>
          </a:r>
          <a:endParaRPr lang="en-US" sz="2300" kern="1200"/>
        </a:p>
      </dsp:txBody>
      <dsp:txXfrm>
        <a:off x="34113" y="34113"/>
        <a:ext cx="4257950" cy="1096482"/>
      </dsp:txXfrm>
    </dsp:sp>
    <dsp:sp modelId="{9B842FFA-0EE6-4B2E-AC3F-85A202013EDB}">
      <dsp:nvSpPr>
        <dsp:cNvPr id="0" name=""/>
        <dsp:cNvSpPr/>
      </dsp:nvSpPr>
      <dsp:spPr>
        <a:xfrm>
          <a:off x="486596" y="1358826"/>
          <a:ext cx="5514761" cy="1164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Encourage smaller farmers to grow a dedicated group of local buyers</a:t>
          </a:r>
          <a:endParaRPr lang="en-US" sz="2300" kern="1200"/>
        </a:p>
      </dsp:txBody>
      <dsp:txXfrm>
        <a:off x="520709" y="1392939"/>
        <a:ext cx="4202878" cy="1096482"/>
      </dsp:txXfrm>
    </dsp:sp>
    <dsp:sp modelId="{F610F012-9E4E-4CA8-9FFB-861BCFB982FF}">
      <dsp:nvSpPr>
        <dsp:cNvPr id="0" name=""/>
        <dsp:cNvSpPr/>
      </dsp:nvSpPr>
      <dsp:spPr>
        <a:xfrm>
          <a:off x="973193" y="2717653"/>
          <a:ext cx="5514761" cy="1164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Advertising for future purchases</a:t>
          </a:r>
          <a:endParaRPr lang="en-US" sz="2300" kern="1200"/>
        </a:p>
      </dsp:txBody>
      <dsp:txXfrm>
        <a:off x="1007306" y="2751766"/>
        <a:ext cx="4202878" cy="1096482"/>
      </dsp:txXfrm>
    </dsp:sp>
    <dsp:sp modelId="{FDDAE683-A7B0-4465-AA07-DF41E53408EC}">
      <dsp:nvSpPr>
        <dsp:cNvPr id="0" name=""/>
        <dsp:cNvSpPr/>
      </dsp:nvSpPr>
      <dsp:spPr>
        <a:xfrm>
          <a:off x="4757701" y="883237"/>
          <a:ext cx="757060" cy="7570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928039" y="883237"/>
        <a:ext cx="416384" cy="569688"/>
      </dsp:txXfrm>
    </dsp:sp>
    <dsp:sp modelId="{6781042E-D8A7-45B2-9471-E02ABEB6B5B0}">
      <dsp:nvSpPr>
        <dsp:cNvPr id="0" name=""/>
        <dsp:cNvSpPr/>
      </dsp:nvSpPr>
      <dsp:spPr>
        <a:xfrm>
          <a:off x="5244297" y="2234299"/>
          <a:ext cx="757060" cy="7570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414635" y="2234299"/>
        <a:ext cx="416384" cy="569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7916D-396D-4232-8AA1-5560F34AA6BC}">
      <dsp:nvSpPr>
        <dsp:cNvPr id="0" name=""/>
        <dsp:cNvSpPr/>
      </dsp:nvSpPr>
      <dsp:spPr>
        <a:xfrm>
          <a:off x="567573" y="70184"/>
          <a:ext cx="1293557" cy="12935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3D25B-878D-4042-8CA8-5B94F3B91CE0}">
      <dsp:nvSpPr>
        <dsp:cNvPr id="0" name=""/>
        <dsp:cNvSpPr/>
      </dsp:nvSpPr>
      <dsp:spPr>
        <a:xfrm>
          <a:off x="839220" y="341831"/>
          <a:ext cx="750263" cy="7502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465B1-40E1-411F-9C8C-724501270EA5}">
      <dsp:nvSpPr>
        <dsp:cNvPr id="0" name=""/>
        <dsp:cNvSpPr/>
      </dsp:nvSpPr>
      <dsp:spPr>
        <a:xfrm>
          <a:off x="2138321" y="70184"/>
          <a:ext cx="3049099" cy="1293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Login with your Google account, or create one with an email-address and password</a:t>
          </a:r>
          <a:endParaRPr lang="en-US" sz="2100" kern="1200" dirty="0"/>
        </a:p>
      </dsp:txBody>
      <dsp:txXfrm>
        <a:off x="2138321" y="70184"/>
        <a:ext cx="3049099" cy="1293557"/>
      </dsp:txXfrm>
    </dsp:sp>
    <dsp:sp modelId="{C1E92E25-C83E-4247-8025-AC36D0F2EA16}">
      <dsp:nvSpPr>
        <dsp:cNvPr id="0" name=""/>
        <dsp:cNvSpPr/>
      </dsp:nvSpPr>
      <dsp:spPr>
        <a:xfrm>
          <a:off x="5718703" y="70184"/>
          <a:ext cx="1293557" cy="12935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B0530-6B13-4727-A9EA-1F2E1382A682}">
      <dsp:nvSpPr>
        <dsp:cNvPr id="0" name=""/>
        <dsp:cNvSpPr/>
      </dsp:nvSpPr>
      <dsp:spPr>
        <a:xfrm>
          <a:off x="5990350" y="341831"/>
          <a:ext cx="750263" cy="7502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BF350-6B1B-4ED1-B07B-6C3FD8DB7E7D}">
      <dsp:nvSpPr>
        <dsp:cNvPr id="0" name=""/>
        <dsp:cNvSpPr/>
      </dsp:nvSpPr>
      <dsp:spPr>
        <a:xfrm>
          <a:off x="7289451" y="70184"/>
          <a:ext cx="3049099" cy="1293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Look up the local farmer your produce came from and their story</a:t>
          </a:r>
          <a:endParaRPr lang="en-US" sz="2100" kern="1200"/>
        </a:p>
      </dsp:txBody>
      <dsp:txXfrm>
        <a:off x="7289451" y="70184"/>
        <a:ext cx="3049099" cy="1293557"/>
      </dsp:txXfrm>
    </dsp:sp>
    <dsp:sp modelId="{43D87A4B-1FE9-4075-BF33-502CFB5FAC7F}">
      <dsp:nvSpPr>
        <dsp:cNvPr id="0" name=""/>
        <dsp:cNvSpPr/>
      </dsp:nvSpPr>
      <dsp:spPr>
        <a:xfrm>
          <a:off x="567573" y="1922383"/>
          <a:ext cx="1293557" cy="12935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CF8F0-654E-4EE8-B143-FAF5ED86CCBE}">
      <dsp:nvSpPr>
        <dsp:cNvPr id="0" name=""/>
        <dsp:cNvSpPr/>
      </dsp:nvSpPr>
      <dsp:spPr>
        <a:xfrm>
          <a:off x="839220" y="2194030"/>
          <a:ext cx="750263" cy="7502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9B2D7-C034-4246-B597-F23DAD6C64E8}">
      <dsp:nvSpPr>
        <dsp:cNvPr id="0" name=""/>
        <dsp:cNvSpPr/>
      </dsp:nvSpPr>
      <dsp:spPr>
        <a:xfrm>
          <a:off x="2138321" y="1922383"/>
          <a:ext cx="3049099" cy="1293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Share your experience and recipes with others</a:t>
          </a:r>
          <a:endParaRPr lang="en-US" sz="2100" kern="1200" dirty="0"/>
        </a:p>
      </dsp:txBody>
      <dsp:txXfrm>
        <a:off x="2138321" y="1922383"/>
        <a:ext cx="3049099" cy="1293557"/>
      </dsp:txXfrm>
    </dsp:sp>
    <dsp:sp modelId="{9C626C8A-5697-48A9-A056-83FD85BCD855}">
      <dsp:nvSpPr>
        <dsp:cNvPr id="0" name=""/>
        <dsp:cNvSpPr/>
      </dsp:nvSpPr>
      <dsp:spPr>
        <a:xfrm>
          <a:off x="5718703" y="1922383"/>
          <a:ext cx="1293557" cy="12935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FC27D-F856-4E41-8644-121DF52F3D18}">
      <dsp:nvSpPr>
        <dsp:cNvPr id="0" name=""/>
        <dsp:cNvSpPr/>
      </dsp:nvSpPr>
      <dsp:spPr>
        <a:xfrm>
          <a:off x="5990350" y="2194030"/>
          <a:ext cx="750263" cy="7502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ABB7F-AA2C-4E81-AF20-4B33EB11E0E5}">
      <dsp:nvSpPr>
        <dsp:cNvPr id="0" name=""/>
        <dsp:cNvSpPr/>
      </dsp:nvSpPr>
      <dsp:spPr>
        <a:xfrm>
          <a:off x="7289451" y="1922383"/>
          <a:ext cx="3049099" cy="1293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Discover new recipes from other locals and farmers</a:t>
          </a:r>
          <a:endParaRPr lang="en-US" sz="2100" kern="1200" dirty="0"/>
        </a:p>
      </dsp:txBody>
      <dsp:txXfrm>
        <a:off x="7289451" y="1922383"/>
        <a:ext cx="3049099" cy="12935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BAA81-9F18-414D-B43C-6E6E28AA172D}">
      <dsp:nvSpPr>
        <dsp:cNvPr id="0" name=""/>
        <dsp:cNvSpPr/>
      </dsp:nvSpPr>
      <dsp:spPr>
        <a:xfrm>
          <a:off x="1284887" y="1212"/>
          <a:ext cx="5139552" cy="12430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722" tIns="315737" rIns="99722" bIns="315737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Initial cost from creating and advertising to raise awareness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Continual Server maintenance costs, and collecting stories and recipes</a:t>
          </a:r>
        </a:p>
      </dsp:txBody>
      <dsp:txXfrm>
        <a:off x="1284887" y="1212"/>
        <a:ext cx="5139552" cy="1243060"/>
      </dsp:txXfrm>
    </dsp:sp>
    <dsp:sp modelId="{A21C75E0-6A2B-43B6-B099-5C6458A6AAF8}">
      <dsp:nvSpPr>
        <dsp:cNvPr id="0" name=""/>
        <dsp:cNvSpPr/>
      </dsp:nvSpPr>
      <dsp:spPr>
        <a:xfrm>
          <a:off x="0" y="1212"/>
          <a:ext cx="1284888" cy="12430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992" tIns="122787" rIns="67992" bIns="122787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Initial</a:t>
          </a:r>
        </a:p>
      </dsp:txBody>
      <dsp:txXfrm>
        <a:off x="0" y="1212"/>
        <a:ext cx="1284888" cy="1243060"/>
      </dsp:txXfrm>
    </dsp:sp>
    <dsp:sp modelId="{6F214929-73D7-43D5-A505-E7322F28BB7B}">
      <dsp:nvSpPr>
        <dsp:cNvPr id="0" name=""/>
        <dsp:cNvSpPr/>
      </dsp:nvSpPr>
      <dsp:spPr>
        <a:xfrm>
          <a:off x="1284888" y="1318856"/>
          <a:ext cx="5139552" cy="1243060"/>
        </a:xfrm>
        <a:prstGeom prst="rect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722" tIns="315737" rIns="99722" bIns="31573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Feature popular farmers’ recipes to get more customers interested</a:t>
          </a:r>
        </a:p>
      </dsp:txBody>
      <dsp:txXfrm>
        <a:off x="1284888" y="1318856"/>
        <a:ext cx="5139552" cy="1243060"/>
      </dsp:txXfrm>
    </dsp:sp>
    <dsp:sp modelId="{23DD1D29-67EF-4F11-9BC1-82CA02404B5D}">
      <dsp:nvSpPr>
        <dsp:cNvPr id="0" name=""/>
        <dsp:cNvSpPr/>
      </dsp:nvSpPr>
      <dsp:spPr>
        <a:xfrm>
          <a:off x="0" y="1318856"/>
          <a:ext cx="1284888" cy="12430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992" tIns="122787" rIns="67992" bIns="122787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</a:t>
          </a:r>
        </a:p>
      </dsp:txBody>
      <dsp:txXfrm>
        <a:off x="0" y="1318856"/>
        <a:ext cx="1284888" cy="1243060"/>
      </dsp:txXfrm>
    </dsp:sp>
    <dsp:sp modelId="{FABD83FB-0C5D-4B2D-8F85-E319C76A9286}">
      <dsp:nvSpPr>
        <dsp:cNvPr id="0" name=""/>
        <dsp:cNvSpPr/>
      </dsp:nvSpPr>
      <dsp:spPr>
        <a:xfrm>
          <a:off x="1284888" y="2636500"/>
          <a:ext cx="5139552" cy="1243060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722" tIns="315737" rIns="99722" bIns="31573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 data from popular recipes to assist in predictive purchasing patterns and strategically place popular recipe ingredients on sale.</a:t>
          </a:r>
        </a:p>
      </dsp:txBody>
      <dsp:txXfrm>
        <a:off x="1284888" y="2636500"/>
        <a:ext cx="5139552" cy="1243060"/>
      </dsp:txXfrm>
    </dsp:sp>
    <dsp:sp modelId="{2544A128-68E2-4CE5-A2B8-8371B82D1E32}">
      <dsp:nvSpPr>
        <dsp:cNvPr id="0" name=""/>
        <dsp:cNvSpPr/>
      </dsp:nvSpPr>
      <dsp:spPr>
        <a:xfrm>
          <a:off x="0" y="2636500"/>
          <a:ext cx="1284888" cy="12430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992" tIns="122787" rIns="67992" bIns="122787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Collect Data</a:t>
          </a:r>
          <a:endParaRPr lang="en-US" sz="1700" kern="1200" dirty="0"/>
        </a:p>
      </dsp:txBody>
      <dsp:txXfrm>
        <a:off x="0" y="2636500"/>
        <a:ext cx="1284888" cy="1243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arrot, board, fruit&#10;&#10;Description automatically generated">
            <a:extLst>
              <a:ext uri="{FF2B5EF4-FFF2-40B4-BE49-F238E27FC236}">
                <a16:creationId xmlns:a16="http://schemas.microsoft.com/office/drawing/2014/main" id="{D69E3505-ACF5-42B2-84E8-5AF4F5367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" t="18325" b="4651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C2107-58E2-4D24-94DC-7A69AFB95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r>
              <a:rPr lang="en-CA" sz="6600" dirty="0" err="1"/>
              <a:t>Sprouter</a:t>
            </a:r>
            <a:endParaRPr lang="en-CA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6C5BF-B225-40C0-91D7-58CBA91AC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By: Alari Tork, Drew Yu, Jonathan Oh, and Taniya Peterratnaraj</a:t>
            </a:r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602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6109-0923-4CE2-A23B-E72EEB50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CA" dirty="0"/>
              <a:t>What does it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48D9-0410-4FDD-8E62-3524E6E50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/>
          </a:p>
          <a:p>
            <a:r>
              <a:rPr lang="en-CA"/>
              <a:t>Extension of the </a:t>
            </a:r>
            <a:r>
              <a:rPr lang="en-CA" err="1"/>
              <a:t>ITraceFresh</a:t>
            </a:r>
            <a:r>
              <a:rPr lang="en-CA"/>
              <a:t> mobile application</a:t>
            </a:r>
          </a:p>
          <a:p>
            <a:r>
              <a:rPr lang="en-CA"/>
              <a:t>Social Network for consumers and the producers of their food</a:t>
            </a:r>
          </a:p>
          <a:p>
            <a:r>
              <a:rPr lang="en-CA"/>
              <a:t>Scan for info on produce, the story behind it, and the food you can make with it</a:t>
            </a:r>
          </a:p>
          <a:p>
            <a:r>
              <a:rPr lang="en-CA"/>
              <a:t>Promotes a more globally and locally conscious consumer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C9F079D-A931-46B1-AF65-21C4A8D2D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1" r="24345" b="-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0268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le of fruit&#10;&#10;Description automatically generated">
            <a:extLst>
              <a:ext uri="{FF2B5EF4-FFF2-40B4-BE49-F238E27FC236}">
                <a16:creationId xmlns:a16="http://schemas.microsoft.com/office/drawing/2014/main" id="{96BF8562-BD09-4D5A-9DF3-94A939FB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5" t="9091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DD6B6433-CCD9-42F6-83C5-76BCAA8F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442B55CB-F27D-4C06-89E5-4EC99A519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8527540-7F01-4C2E-9641-738882048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6F60FB6-F855-43F0-A752-3719156C1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23">
            <a:extLst>
              <a:ext uri="{FF2B5EF4-FFF2-40B4-BE49-F238E27FC236}">
                <a16:creationId xmlns:a16="http://schemas.microsoft.com/office/drawing/2014/main" id="{70669A81-0E9B-4B42-AFEA-8F672C6C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C678F-FA3E-412B-B93D-E321F9CD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CA" dirty="0"/>
              <a:t>Why is it important?</a:t>
            </a:r>
          </a:p>
        </p:txBody>
      </p:sp>
      <p:sp>
        <p:nvSpPr>
          <p:cNvPr id="68" name="Rectangle 25">
            <a:extLst>
              <a:ext uri="{FF2B5EF4-FFF2-40B4-BE49-F238E27FC236}">
                <a16:creationId xmlns:a16="http://schemas.microsoft.com/office/drawing/2014/main" id="{8C93E0C6-CF08-4771-B5A9-6018CB3A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A011F1B8-62C5-4D08-A621-EAD05C7D6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7">
            <a:extLst>
              <a:ext uri="{FF2B5EF4-FFF2-40B4-BE49-F238E27FC236}">
                <a16:creationId xmlns:a16="http://schemas.microsoft.com/office/drawing/2014/main" id="{C6A6AECB-428C-4CB4-B65A-359F08B6D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28">
            <a:extLst>
              <a:ext uri="{FF2B5EF4-FFF2-40B4-BE49-F238E27FC236}">
                <a16:creationId xmlns:a16="http://schemas.microsoft.com/office/drawing/2014/main" id="{28D1A6ED-2AB6-46A3-A315-485B8BF93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9">
            <a:extLst>
              <a:ext uri="{FF2B5EF4-FFF2-40B4-BE49-F238E27FC236}">
                <a16:creationId xmlns:a16="http://schemas.microsoft.com/office/drawing/2014/main" id="{B61CE46B-8525-46A8-AB7B-DCBCC1B65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4412B991-9935-45FB-A17E-8F30DD832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D13B78-060D-4F30-A83D-F7F8B40E4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336894"/>
              </p:ext>
            </p:extLst>
          </p:nvPr>
        </p:nvGraphicFramePr>
        <p:xfrm>
          <a:off x="2786047" y="2159000"/>
          <a:ext cx="6487955" cy="388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172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te of food with stew&#10;&#10;Description automatically generated">
            <a:extLst>
              <a:ext uri="{FF2B5EF4-FFF2-40B4-BE49-F238E27FC236}">
                <a16:creationId xmlns:a16="http://schemas.microsoft.com/office/drawing/2014/main" id="{32E3D3BD-A04E-441A-BD96-50255C80F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3" r="7128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EC1886-04ED-4CAE-8CBA-9C66DF85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94667" cy="15509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CA" dirty="0" err="1"/>
              <a:t>Sprouter</a:t>
            </a:r>
            <a:r>
              <a:rPr lang="en-CA" dirty="0"/>
              <a:t> Vs. Other forms of Advertisement?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5587-FD68-45A0-98A7-34DE3568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089400" cy="3880773"/>
          </a:xfrm>
        </p:spPr>
        <p:txBody>
          <a:bodyPr>
            <a:normAutofit/>
          </a:bodyPr>
          <a:lstStyle/>
          <a:p>
            <a:endParaRPr lang="en-CA" dirty="0"/>
          </a:p>
          <a:p>
            <a:r>
              <a:rPr lang="en-CA" sz="2400" dirty="0"/>
              <a:t>Provides more impactful reaching advertisement and brand promotion</a:t>
            </a:r>
          </a:p>
          <a:p>
            <a:pPr lvl="1"/>
            <a:r>
              <a:rPr lang="en-CA" sz="2000" dirty="0"/>
              <a:t>Memorable stories and food from the various recipes offered</a:t>
            </a:r>
          </a:p>
          <a:p>
            <a:pPr lvl="1"/>
            <a:r>
              <a:rPr lang="en-CA" sz="2000" dirty="0"/>
              <a:t>Benefits the retailer, and indirectly the rest of your supply chain</a:t>
            </a:r>
          </a:p>
          <a:p>
            <a:endParaRPr lang="en-CA" sz="2400" dirty="0"/>
          </a:p>
          <a:p>
            <a:endParaRPr lang="en-C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632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B39A08-6117-484B-BF75-DA5BBC0C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5972"/>
            <a:ext cx="8596668" cy="1320800"/>
          </a:xfrm>
        </p:spPr>
        <p:txBody>
          <a:bodyPr anchor="ctr">
            <a:normAutofit/>
          </a:bodyPr>
          <a:lstStyle/>
          <a:p>
            <a:r>
              <a:rPr lang="en-CA" sz="4400">
                <a:solidFill>
                  <a:schemeClr val="bg1"/>
                </a:solidFill>
              </a:rPr>
              <a:t>Features</a:t>
            </a: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7C93E5-2EC2-4B8A-BB24-96AD1D8EB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986945"/>
              </p:ext>
            </p:extLst>
          </p:nvPr>
        </p:nvGraphicFramePr>
        <p:xfrm>
          <a:off x="642938" y="642938"/>
          <a:ext cx="10906125" cy="328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479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DF49-202D-41D7-8A2F-41D47353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CA"/>
              <a:t>Going Forward</a:t>
            </a:r>
            <a:endParaRPr lang="en-CA" dirty="0"/>
          </a:p>
        </p:txBody>
      </p:sp>
      <p:pic>
        <p:nvPicPr>
          <p:cNvPr id="8" name="Picture 7" descr="A picture containing food, indoor, table, floor&#10;&#10;Description automatically generated">
            <a:extLst>
              <a:ext uri="{FF2B5EF4-FFF2-40B4-BE49-F238E27FC236}">
                <a16:creationId xmlns:a16="http://schemas.microsoft.com/office/drawing/2014/main" id="{E278CDF7-F7C1-4575-B395-ACCA7C6A6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5" t="3425" r="18020" b="-1"/>
          <a:stretch/>
        </p:blipFill>
        <p:spPr>
          <a:xfrm>
            <a:off x="20" y="10"/>
            <a:ext cx="2734036" cy="6867719"/>
          </a:xfrm>
          <a:custGeom>
            <a:avLst/>
            <a:gdLst>
              <a:gd name="connsiteX0" fmla="*/ 0 w 2734056"/>
              <a:gd name="connsiteY0" fmla="*/ 0 h 6858000"/>
              <a:gd name="connsiteX1" fmla="*/ 1674254 w 2734056"/>
              <a:gd name="connsiteY1" fmla="*/ 0 h 6858000"/>
              <a:gd name="connsiteX2" fmla="*/ 2734056 w 2734056"/>
              <a:gd name="connsiteY2" fmla="*/ 6850199 h 6858000"/>
              <a:gd name="connsiteX3" fmla="*/ 2734056 w 2734056"/>
              <a:gd name="connsiteY3" fmla="*/ 6858000 h 6858000"/>
              <a:gd name="connsiteX4" fmla="*/ 461457 w 2734056"/>
              <a:gd name="connsiteY4" fmla="*/ 6858000 h 6858000"/>
              <a:gd name="connsiteX5" fmla="*/ 0 w 2734056"/>
              <a:gd name="connsiteY5" fmla="*/ 413411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D6FE22BF-C19A-4277-B58F-1B97C03F4C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53634"/>
              </p:ext>
            </p:extLst>
          </p:nvPr>
        </p:nvGraphicFramePr>
        <p:xfrm>
          <a:off x="2849562" y="2160589"/>
          <a:ext cx="6424440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72691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Sprouter</vt:lpstr>
      <vt:lpstr>What does it do?</vt:lpstr>
      <vt:lpstr>Why is it important?</vt:lpstr>
      <vt:lpstr>Sprouter Vs. Other forms of Advertisement?</vt:lpstr>
      <vt:lpstr>Features</vt:lpstr>
      <vt:lpstr>Going Forward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Sprouter</dc:title>
  <dc:creator>Jonathan Oh</dc:creator>
  <cp:lastModifiedBy>Jonathan Oh</cp:lastModifiedBy>
  <cp:revision>1</cp:revision>
  <dcterms:created xsi:type="dcterms:W3CDTF">2019-05-19T08:29:57Z</dcterms:created>
  <dcterms:modified xsi:type="dcterms:W3CDTF">2019-05-19T08:32:37Z</dcterms:modified>
</cp:coreProperties>
</file>